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2863520-0D2D-4EDC-B6F1-10AF9B9C829A}">
  <a:tblStyle styleId="{82863520-0D2D-4EDC-B6F1-10AF9B9C829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43551cf0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43551cf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043551cf01_0_1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043551cf01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hyperlink" Target="https://docs.google.com/presentation/d/12_s3xmoriX8LrdIa81UKSB8NXGN3nHMJUhk5mbpCsfo/edit?usp=sharing" TargetMode="External"/><Relationship Id="rId5" Type="http://schemas.openxmlformats.org/officeDocument/2006/relationships/hyperlink" Target="https://docs.google.com/presentation/d/1n3taSIXUfK0rOr6d6SNEy7NOLCk5uA82TS3D-eeBnf8/edit?usp=sharing" TargetMode="External"/><Relationship Id="rId6" Type="http://schemas.openxmlformats.org/officeDocument/2006/relationships/hyperlink" Target="https://docs.google.com/presentation/d/1lFfGWbcLxF-ZxEgrXzAKLwGluv_hErb_9-nChY30DoE/edit?usp=sharing" TargetMode="External"/><Relationship Id="rId7" Type="http://schemas.openxmlformats.org/officeDocument/2006/relationships/hyperlink" Target="https://docs.google.com/presentation/d/1VkPKvpeJe2RY-EXy8kIeq01i8s3DpcPRLHxa-KUMYgw/edit?usp=sharing" TargetMode="External"/><Relationship Id="rId8" Type="http://schemas.openxmlformats.org/officeDocument/2006/relationships/hyperlink" Target="https://docs.google.com/presentation/d/1mXKUuwU_wpimXKSTu_lA_nRBJm1GlU1_wbmAGqtImz8/edit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hyperlink" Target="https://docs.google.com/presentation/d/1GUra8tfWZgLPaH9dNvs2RF0FQvawT_OwHyNntvKndnk/edit?usp=sharing" TargetMode="External"/><Relationship Id="rId5" Type="http://schemas.openxmlformats.org/officeDocument/2006/relationships/hyperlink" Target="https://docs.google.com/presentation/d/1u_rUdnS4wDyWqhLlchn07OIqRKy8SegLnseH_toRHfw/edit?usp=sharing" TargetMode="External"/><Relationship Id="rId6" Type="http://schemas.openxmlformats.org/officeDocument/2006/relationships/hyperlink" Target="https://docs.google.com/presentation/d/1RzwY3WilWerKCAzSK_lOJSZYu_qrkJ_bePVVmIYsVEg/edit?usp=sharing" TargetMode="External"/><Relationship Id="rId7" Type="http://schemas.openxmlformats.org/officeDocument/2006/relationships/hyperlink" Target="https://docs.google.com/presentation/d/1Fz4E-iZpbcIR1hvbZXqZjR4r_wrWvWVzFzNNBbuHXTE/edit?usp=sharing" TargetMode="External"/><Relationship Id="rId8" Type="http://schemas.openxmlformats.org/officeDocument/2006/relationships/hyperlink" Target="https://docs.google.com/presentation/d/1BTm0iuZjHTO97QpLHE0roJ3tq7ADs6M_T7Bjfpy4108/edit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{82863520-0D2D-4EDC-B6F1-10AF9B9C829A}</a:tableStyleId>
              </a:tblPr>
              <a:tblGrid>
                <a:gridCol w="1633350"/>
                <a:gridCol w="4045800"/>
                <a:gridCol w="3669725"/>
              </a:tblGrid>
              <a:tr h="353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1: Aztecs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factors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facilitated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Aztec dominance in Mesoamerica?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39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2.2, 2.3, 2.6, 2.13, 2.20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Evidence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78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 Options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Unit 2 Inquiry Journal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Printed Student Handouts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Aztecs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Notice, Wonder, Think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181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51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time to preview the Topic 1 Supporting questions within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Unit 2 Inquiry Journal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78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to page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: U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 1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Supporting Questions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Fill out the “K” and “W” for each of the supporting questions for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 1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Americas: Colonization &amp; Conquest: Daily Lesson Plan (120 Minutes)</a:t>
            </a:r>
            <a:endParaRPr sz="21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{82863520-0D2D-4EDC-B6F1-10AF9B9C829A}</a:tableStyleId>
              </a:tblPr>
              <a:tblGrid>
                <a:gridCol w="1673200"/>
                <a:gridCol w="4057350"/>
                <a:gridCol w="3702950"/>
              </a:tblGrid>
              <a:tr h="330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1: Aztecs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1097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Using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The Aztecs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, guide students in a brief introduction to the terms and background information necessary to engage in the lesson. Students will take notes using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The Aztecs Student Worksheet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(page 1). Then, students will engage in a source analysis to investigate the factors that fueled Aztec dominance. Introduce students to the process of the Gallery Walk using slides 9-11. As a class, complete the questions for Source 1. Then, support students as they move around the room.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6903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background information using presentation slides 1-9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the Gallery Walk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Analyze Source 1 (slide 10) as a class and answer questions on page 3 of student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Around the classroom, place on desks or post on the wall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sources for the gallery walk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groups and provide direction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Take notes using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page 1 of the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Source 1 and answer questions on page 2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With a group, move to each source around the classroom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Answer the questions on the student worksheet (pages 2-3)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41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lesson will end by having students read a primary source (Letter from Hernán Cortés) and consider the evidence that supports a claim. This will be completed with a formative assessment and can be done on paper or through the Thinking Nation platform.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512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ut (or guide to Thinking Nation platform)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Formative Assessment: Aztecs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 Extension: Ask students to provide their answers and justifications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Formative Assessment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: Aztecs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 Extension: Participate in class discussion regarding answer choices and justifications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39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summarize their understanding of the emergence of Aztec dominance with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Causation Graphic Organizer.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390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and explain directions for the Contextualization Graphic Organizer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Evaluate the causes for Aztec dominance using the Causation Graphic Organizer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 Americas: Colonization &amp; Conquest: Daily Lesson Plan (120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